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61" r:id="rId11"/>
    <p:sldId id="275" r:id="rId12"/>
    <p:sldId id="265" r:id="rId13"/>
    <p:sldId id="26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dirty="0" smtClean="0"/>
              <a:t>CS460 - Senior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6" y="3864634"/>
            <a:ext cx="9431228" cy="254479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Team 5 – VR Application Research &amp; Development 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pPr>
              <a:lnSpc>
                <a:spcPct val="110000"/>
              </a:lnSpc>
            </a:pPr>
            <a:r>
              <a:rPr lang="en-US" sz="2600" dirty="0">
                <a:latin typeface="Adobe Hebrew" panose="02040503050201020203" pitchFamily="18" charset="-79"/>
                <a:cs typeface="Adobe Hebrew" panose="02040503050201020203" pitchFamily="18" charset="-79"/>
              </a:rPr>
              <a:t>Daniel </a:t>
            </a: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Johnson</a:t>
            </a:r>
            <a:endParaRPr lang="en-US" sz="26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</a:t>
            </a: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. Avery </a:t>
            </a:r>
            <a:r>
              <a:rPr lang="en-US" sz="26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6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6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9835"/>
            <a:ext cx="4943537" cy="2895600"/>
          </a:xfrm>
        </p:spPr>
        <p:txBody>
          <a:bodyPr/>
          <a:lstStyle/>
          <a:p>
            <a:r>
              <a:rPr lang="en-US" dirty="0" smtClean="0"/>
              <a:t>Desired additional visibility of data, including analysis and relation.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Developed Entity-Relationship Diagram based on the application characteristics.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38613"/>
              </p:ext>
            </p:extLst>
          </p:nvPr>
        </p:nvGraphicFramePr>
        <p:xfrm>
          <a:off x="5932390" y="405645"/>
          <a:ext cx="5803121" cy="6167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Image" r:id="rId3" imgW="12330000" imgH="13104720" progId="Photoshop.Image.12">
                  <p:embed/>
                </p:oleObj>
              </mc:Choice>
              <mc:Fallback>
                <p:oleObj name="Image" r:id="rId3" imgW="12330000" imgH="131047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2390" y="405645"/>
                        <a:ext cx="5803121" cy="6167684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14" y="734203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62" y="439388"/>
            <a:ext cx="10515600" cy="911258"/>
          </a:xfrm>
        </p:spPr>
        <p:txBody>
          <a:bodyPr>
            <a:normAutofit/>
          </a:bodyPr>
          <a:lstStyle/>
          <a:p>
            <a:r>
              <a:rPr lang="en-US" b="1" dirty="0" smtClean="0"/>
              <a:t>Sample Evaluation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79113"/>
              </p:ext>
            </p:extLst>
          </p:nvPr>
        </p:nvGraphicFramePr>
        <p:xfrm>
          <a:off x="4756852" y="1980933"/>
          <a:ext cx="6978732" cy="3088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5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647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233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00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5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App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06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HOVR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Ride skateboard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move in all directions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32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Intracranial Infiltration 3D Shooting - Motivator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Ion beam attack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 smtClean="0">
                          <a:effectLst/>
                        </a:rPr>
                        <a:t>Two items only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Few </a:t>
                      </a:r>
                      <a:r>
                        <a:rPr lang="en-US" sz="1400" dirty="0" smtClean="0">
                          <a:effectLst/>
                        </a:rPr>
                        <a:t># of enemies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02962" y="2320505"/>
            <a:ext cx="4179338" cy="2101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Added subjective review information</a:t>
            </a:r>
          </a:p>
          <a:p>
            <a:r>
              <a:rPr lang="en-US" dirty="0" smtClean="0"/>
              <a:t>To track popularity of apps within the design group</a:t>
            </a:r>
          </a:p>
          <a:p>
            <a:r>
              <a:rPr lang="en-US" dirty="0" smtClean="0"/>
              <a:t>Organized pros/cons to see how we might improve on mechanics for our own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Application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and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047"/>
            <a:ext cx="4714063" cy="4275315"/>
          </a:xfrm>
        </p:spPr>
        <p:txBody>
          <a:bodyPr/>
          <a:lstStyle/>
          <a:p>
            <a:r>
              <a:rPr lang="en-US" dirty="0" smtClean="0"/>
              <a:t>Data-driven </a:t>
            </a:r>
            <a:r>
              <a:rPr lang="en-US" dirty="0"/>
              <a:t>desktop </a:t>
            </a:r>
            <a:r>
              <a:rPr lang="en-US" dirty="0" smtClean="0"/>
              <a:t>application developed to </a:t>
            </a:r>
            <a:r>
              <a:rPr lang="en-US" dirty="0"/>
              <a:t>facilitate data entry and organization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Microsoft Windows Forms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GitHub</a:t>
            </a:r>
          </a:p>
          <a:p>
            <a:endParaRPr lang="en-US" dirty="0"/>
          </a:p>
        </p:txBody>
      </p:sp>
      <p:pic>
        <p:nvPicPr>
          <p:cNvPr id="4" name="Picture 4" descr="Image result for visual studio 2015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22" y="338610"/>
            <a:ext cx="2080110" cy="10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1484416"/>
            <a:ext cx="6373235" cy="4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Lookup and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25682"/>
            <a:ext cx="4132172" cy="3915679"/>
          </a:xfrm>
        </p:spPr>
        <p:txBody>
          <a:bodyPr/>
          <a:lstStyle/>
          <a:p>
            <a:r>
              <a:rPr lang="en-US" dirty="0" smtClean="0"/>
              <a:t>Find specific attributes for reference during development.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Keep track of review metrics for reporting.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472541"/>
            <a:ext cx="6710012" cy="51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1"/>
            <a:ext cx="9976289" cy="4110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Current Tasks</a:t>
            </a:r>
            <a:endParaRPr lang="en-US" sz="2000" dirty="0" smtClean="0"/>
          </a:p>
          <a:p>
            <a:pPr lvl="1"/>
            <a:r>
              <a:rPr lang="en-US" sz="2000" dirty="0" smtClean="0"/>
              <a:t>Research </a:t>
            </a:r>
            <a:r>
              <a:rPr lang="en-US" sz="2000" dirty="0" smtClean="0"/>
              <a:t>Oculus </a:t>
            </a:r>
            <a:r>
              <a:rPr lang="en-US" sz="2000" dirty="0" smtClean="0"/>
              <a:t>Rift project deployment.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Research 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Fully develop application implementation plan to be executed second semester.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Use research data and analysis to drive the application vision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into 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  <a:endParaRPr lang="en-US" sz="32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  <a:endParaRPr lang="en-US" sz="32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Dev</a:t>
            </a:r>
            <a:r>
              <a:rPr lang="en-US" sz="3200" dirty="0" smtClean="0"/>
              <a:t>. Tool and Hardware Setup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35047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360</a:t>
            </a:r>
            <a:r>
              <a:rPr lang="en-US" sz="2000" dirty="0" smtClean="0"/>
              <a:t>º</a:t>
            </a:r>
            <a:r>
              <a:rPr lang="en-US" sz="2800" b="1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 smtClean="0"/>
              <a:t>Not 360</a:t>
            </a:r>
            <a:r>
              <a:rPr lang="en-US" sz="2000" dirty="0" smtClean="0"/>
              <a:t>º</a:t>
            </a:r>
            <a:r>
              <a:rPr lang="en-US" sz="2800" b="1" dirty="0" smtClean="0"/>
              <a:t> View</a:t>
            </a:r>
          </a:p>
          <a:p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Why Gear VR</a:t>
            </a:r>
            <a:r>
              <a:rPr lang="en-US" sz="5400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424024"/>
            <a:ext cx="6196181" cy="3755362"/>
          </a:xfrm>
        </p:spPr>
        <p:txBody>
          <a:bodyPr/>
          <a:lstStyle/>
          <a:p>
            <a:r>
              <a:rPr lang="en-US" sz="2800" b="1" dirty="0" smtClean="0"/>
              <a:t>Oculus, Android, 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Development 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6" name="Picture 2" descr="Image result for un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5" y="939863"/>
            <a:ext cx="3171825" cy="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4809066" cy="3181968"/>
          </a:xfrm>
        </p:spPr>
        <p:txBody>
          <a:bodyPr/>
          <a:lstStyle/>
          <a:p>
            <a:r>
              <a:rPr lang="en-US" dirty="0" smtClean="0"/>
              <a:t>Manual Entry of Data (paper/excel)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Collected from application “review” process.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Included application metadata and subjective review.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16" y="327009"/>
            <a:ext cx="3584838" cy="478535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56" y="3691453"/>
            <a:ext cx="6007120" cy="2841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365</TotalTime>
  <Words>332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Integral</vt:lpstr>
      <vt:lpstr>Image</vt:lpstr>
      <vt:lpstr>CS460 - Senior Design</vt:lpstr>
      <vt:lpstr>Project statement</vt:lpstr>
      <vt:lpstr>outline</vt:lpstr>
      <vt:lpstr>Hardware &amp; software</vt:lpstr>
      <vt:lpstr>Hardware considerations</vt:lpstr>
      <vt:lpstr>Why Gear VR?</vt:lpstr>
      <vt:lpstr>Software</vt:lpstr>
      <vt:lpstr>Research Methods</vt:lpstr>
      <vt:lpstr>Research Data Collection</vt:lpstr>
      <vt:lpstr>Research Data Storage</vt:lpstr>
      <vt:lpstr>Sample Evaluation</vt:lpstr>
      <vt:lpstr>Data Application Development</vt:lpstr>
      <vt:lpstr>Data Entry and Collection</vt:lpstr>
      <vt:lpstr>Data Lookup and Display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48</cp:revision>
  <dcterms:created xsi:type="dcterms:W3CDTF">2016-10-24T21:46:47Z</dcterms:created>
  <dcterms:modified xsi:type="dcterms:W3CDTF">2016-12-07T00:06:13Z</dcterms:modified>
</cp:coreProperties>
</file>